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B"/>
    <a:srgbClr val="D9D9FF"/>
    <a:srgbClr val="D0D0FF"/>
    <a:srgbClr val="39961E"/>
    <a:srgbClr val="3FA326"/>
    <a:srgbClr val="389520"/>
    <a:srgbClr val="399321"/>
    <a:srgbClr val="41A1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322" y="10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609600" y="1202755"/>
            <a:ext cx="10972800" cy="492341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C98669D-857D-439F-A158-296285002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D36D8-F473-4F5A-85D0-A59F1CC1E600}" type="datetimeFigureOut">
              <a:rPr lang="de-DE"/>
              <a:pPr>
                <a:defRPr/>
              </a:pPr>
              <a:t>10.11.2019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57E5616-899F-43FD-9C51-973B927B6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DA02AD79-3CD2-4A78-9748-F0EA7348F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9764D-A445-4B73-96F0-F30ED86A3E30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82159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9D9DB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609600" y="1202755"/>
            <a:ext cx="10972800" cy="492341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ADA944-AB99-40CA-85DD-3262819F6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7751F-3E67-4BFF-81C2-8B609E9E580A}" type="datetimeFigureOut">
              <a:rPr lang="de-DE"/>
              <a:pPr>
                <a:defRPr/>
              </a:pPr>
              <a:t>10.11.2019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E23425-514D-4626-9A2A-E587FF242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F2004D4-B774-4E50-BABB-A89946322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906E5-895A-4E25-BF9F-9DE1A7A33F28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05474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2">
            <a:extLst>
              <a:ext uri="{FF2B5EF4-FFF2-40B4-BE49-F238E27FC236}">
                <a16:creationId xmlns:a16="http://schemas.microsoft.com/office/drawing/2014/main" id="{5DFD2FA9-E42E-4729-96D1-6808662107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33EFE5-2933-4B90-B9E7-7EE67A9F2D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1" y="6356353"/>
            <a:ext cx="11620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B3732D-22DF-4D88-ADF7-5EB1297A7B9F}" type="datetimeFigureOut">
              <a:rPr lang="de-DE"/>
              <a:pPr>
                <a:defRPr/>
              </a:pPr>
              <a:t>10.11.2019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C689D4-8576-4883-8AE5-E3882F23E2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5800" y="6356353"/>
            <a:ext cx="177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37803E-1C56-411E-AD9B-EBCFBF344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07052" y="6356353"/>
            <a:ext cx="96308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fld id="{FB4A24C9-C737-486F-A9B3-F7843055253A}" type="slidenum">
              <a:rPr lang="de-DE" altLang="en-US"/>
              <a:pPr/>
              <a:t>‹Nr.›</a:t>
            </a:fld>
            <a:endParaRPr lang="de-DE" altLang="en-US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2A39D3B-A301-4476-B47B-CF078D642FB9}"/>
              </a:ext>
            </a:extLst>
          </p:cNvPr>
          <p:cNvSpPr/>
          <p:nvPr/>
        </p:nvSpPr>
        <p:spPr>
          <a:xfrm>
            <a:off x="0" y="3"/>
            <a:ext cx="12192000" cy="849313"/>
          </a:xfrm>
          <a:prstGeom prst="rect">
            <a:avLst/>
          </a:prstGeom>
          <a:gradFill flip="none" rotWithShape="1">
            <a:gsLst>
              <a:gs pos="100000">
                <a:srgbClr val="80C342"/>
              </a:gs>
              <a:gs pos="0">
                <a:srgbClr val="39961E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031" name="Titelplatzhalter 1">
            <a:extLst>
              <a:ext uri="{FF2B5EF4-FFF2-40B4-BE49-F238E27FC236}">
                <a16:creationId xmlns:a16="http://schemas.microsoft.com/office/drawing/2014/main" id="{3E64B07A-0D14-4CC2-8712-AA2B5AC64C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3"/>
            <a:ext cx="1097280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pic>
        <p:nvPicPr>
          <p:cNvPr id="1032" name="Bild 7">
            <a:extLst>
              <a:ext uri="{FF2B5EF4-FFF2-40B4-BE49-F238E27FC236}">
                <a16:creationId xmlns:a16="http://schemas.microsoft.com/office/drawing/2014/main" id="{8982B5CD-BBB2-4C34-BC85-AE44075C35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564" y="6278565"/>
            <a:ext cx="156094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Bild 8">
            <a:extLst>
              <a:ext uri="{FF2B5EF4-FFF2-40B4-BE49-F238E27FC236}">
                <a16:creationId xmlns:a16="http://schemas.microsoft.com/office/drawing/2014/main" id="{D527B520-D407-48F7-A551-5830C53C06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9833" y="6345240"/>
            <a:ext cx="1306368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00"/>
          </a:solidFill>
          <a:latin typeface="Arial"/>
          <a:ea typeface="+mj-ea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Untertitel 2">
            <a:extLst>
              <a:ext uri="{FF2B5EF4-FFF2-40B4-BE49-F238E27FC236}">
                <a16:creationId xmlns:a16="http://schemas.microsoft.com/office/drawing/2014/main" id="{4ADD01C0-3532-412B-BA9F-0E72EB4AD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633" y="3886200"/>
            <a:ext cx="5903912" cy="1752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DE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Affiliation</a:t>
            </a:r>
          </a:p>
          <a:p>
            <a:pPr marL="0" indent="0" eaLnBrk="1" hangingPunct="1">
              <a:buNone/>
            </a:pP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email </a:t>
            </a:r>
            <a:r>
              <a:rPr lang="de-DE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0" name="Titel 1">
            <a:extLst>
              <a:ext uri="{FF2B5EF4-FFF2-40B4-BE49-F238E27FC236}">
                <a16:creationId xmlns:a16="http://schemas.microsoft.com/office/drawing/2014/main" id="{7FECB4FE-A513-4EB9-AACE-31F1C3E6408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505633" y="1946564"/>
            <a:ext cx="6589712" cy="1470025"/>
          </a:xfrm>
        </p:spPr>
        <p:txBody>
          <a:bodyPr/>
          <a:lstStyle/>
          <a:p>
            <a:pPr algn="l"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Name </a:t>
            </a:r>
            <a:r>
              <a:rPr lang="de-DE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E519AB9D-FF26-4D0F-AFC7-D96715E5992A}"/>
              </a:ext>
            </a:extLst>
          </p:cNvPr>
          <p:cNvSpPr txBox="1">
            <a:spLocks/>
          </p:cNvSpPr>
          <p:nvPr/>
        </p:nvSpPr>
        <p:spPr>
          <a:xfrm>
            <a:off x="1981200" y="3"/>
            <a:ext cx="8229600" cy="849313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Title </a:t>
            </a:r>
            <a:r>
              <a:rPr lang="de-DE" dirty="0" err="1">
                <a:solidFill>
                  <a:schemeClr val="bg1">
                    <a:lumMod val="85000"/>
                  </a:schemeClr>
                </a:solidFill>
              </a:rPr>
              <a:t>of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85000"/>
                  </a:schemeClr>
                </a:solidFill>
              </a:rPr>
              <a:t>your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85000"/>
                  </a:schemeClr>
                </a:solidFill>
              </a:rPr>
              <a:t>presentation</a:t>
            </a:r>
            <a:endParaRPr lang="de-DE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>
            <a:extLst>
              <a:ext uri="{FF2B5EF4-FFF2-40B4-BE49-F238E27FC236}">
                <a16:creationId xmlns:a16="http://schemas.microsoft.com/office/drawing/2014/main" id="{46DA3B67-3C5B-415F-BA59-4C0976DC1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de-DE" altLang="de-DE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de-DE" altLang="de-DE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silver</a:t>
            </a:r>
            <a:r>
              <a:rPr lang="de-DE" altLang="de-DE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r>
              <a:rPr lang="de-DE" altLang="de-DE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altLang="de-DE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altLang="de-DE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headlines</a:t>
            </a:r>
            <a:endParaRPr lang="de-DE" alt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Inhaltsplatzhalter 2">
            <a:extLst>
              <a:ext uri="{FF2B5EF4-FFF2-40B4-BE49-F238E27FC236}">
                <a16:creationId xmlns:a16="http://schemas.microsoft.com/office/drawing/2014/main" id="{00EFDCF6-1B5F-48CF-884D-9706ED5DE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084834"/>
            <a:ext cx="8229600" cy="4041331"/>
          </a:xfrm>
        </p:spPr>
        <p:txBody>
          <a:bodyPr/>
          <a:lstStyle/>
          <a:p>
            <a:pPr eaLnBrk="1" hangingPunct="1"/>
            <a:r>
              <a:rPr lang="de-DE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recommend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20-25 </a:t>
            </a:r>
            <a:r>
              <a:rPr lang="de-DE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BS_Masterfolie_v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</Words>
  <Application>Microsoft Office PowerPoint</Application>
  <PresentationFormat>Breitbild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ABS_Masterfolie_v5</vt:lpstr>
      <vt:lpstr>Name of the speaker</vt:lpstr>
      <vt:lpstr>Please use silver colour for your headlines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Anait Sagoyan</dc:creator>
  <cp:lastModifiedBy>ADMIN</cp:lastModifiedBy>
  <cp:revision>27</cp:revision>
  <dcterms:created xsi:type="dcterms:W3CDTF">2015-06-19T16:33:10Z</dcterms:created>
  <dcterms:modified xsi:type="dcterms:W3CDTF">2019-11-10T11:56:12Z</dcterms:modified>
</cp:coreProperties>
</file>